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DBFE10-6151-4D63-984A-58B32015AFD6}" type="datetimeFigureOut">
              <a:rPr lang="en-US" smtClean="0"/>
              <a:t>4/2/2012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6722F4-2AED-4090-9578-3E670CB3A84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066800"/>
            <a:ext cx="5723468" cy="1828090"/>
          </a:xfrm>
        </p:spPr>
        <p:txBody>
          <a:bodyPr anchor="t">
            <a:normAutofit/>
          </a:bodyPr>
          <a:lstStyle/>
          <a:p>
            <a:r>
              <a:rPr lang="en-US" dirty="0" smtClean="0"/>
              <a:t>What makes you special?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" y="2057400"/>
            <a:ext cx="4800600" cy="28194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Using each letter of your first and last name, write one quality </a:t>
            </a:r>
            <a:r>
              <a:rPr lang="en-US" dirty="0"/>
              <a:t>that </a:t>
            </a:r>
            <a:r>
              <a:rPr lang="en-US" dirty="0" smtClean="0"/>
              <a:t>you </a:t>
            </a:r>
            <a:r>
              <a:rPr lang="en-US" dirty="0"/>
              <a:t>have, </a:t>
            </a:r>
            <a:r>
              <a:rPr lang="en-US" dirty="0" smtClean="0"/>
              <a:t>i.e. strength </a:t>
            </a:r>
            <a:r>
              <a:rPr lang="en-US" dirty="0"/>
              <a:t>that </a:t>
            </a:r>
            <a:r>
              <a:rPr lang="en-US" dirty="0" smtClean="0"/>
              <a:t>you </a:t>
            </a:r>
            <a:r>
              <a:rPr lang="en-US" dirty="0"/>
              <a:t>feel </a:t>
            </a:r>
            <a:r>
              <a:rPr lang="en-US" dirty="0" smtClean="0"/>
              <a:t>you possess.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 this list on your own paper and then choose the top three that describe you the most.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Use your Clicker to place the top three qualities on the board.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29201" y="1905000"/>
            <a:ext cx="39624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1254125" algn="l"/>
                <a:tab pos="3436938" algn="l"/>
              </a:tabLst>
            </a:pPr>
            <a:r>
              <a:rPr lang="en-US" sz="2400" cap="small" dirty="0" smtClean="0"/>
              <a:t>For Example</a:t>
            </a:r>
            <a:r>
              <a:rPr lang="en-US" sz="2400" dirty="0" smtClean="0"/>
              <a:t>:	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P</a:t>
            </a:r>
            <a:r>
              <a:rPr lang="en-US" dirty="0" smtClean="0"/>
              <a:t>repared 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I</a:t>
            </a:r>
            <a:r>
              <a:rPr lang="en-US" dirty="0" smtClean="0"/>
              <a:t>nfluential 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T</a:t>
            </a:r>
            <a:r>
              <a:rPr lang="en-US" dirty="0" smtClean="0"/>
              <a:t>rained 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T</a:t>
            </a:r>
            <a:r>
              <a:rPr lang="en-US" dirty="0" smtClean="0"/>
              <a:t>enacious 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M</a:t>
            </a:r>
            <a:r>
              <a:rPr lang="en-US" dirty="0" smtClean="0"/>
              <a:t>otivated 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A</a:t>
            </a:r>
            <a:r>
              <a:rPr lang="en-US" dirty="0" smtClean="0"/>
              <a:t>ccomplished </a:t>
            </a:r>
          </a:p>
          <a:p>
            <a:pPr>
              <a:tabLst>
                <a:tab pos="1254125" algn="l"/>
                <a:tab pos="3436938" algn="l"/>
              </a:tabLst>
            </a:pPr>
            <a:r>
              <a:rPr lang="en-US" sz="2800" b="1" dirty="0" smtClean="0"/>
              <a:t>	N</a:t>
            </a:r>
            <a:r>
              <a:rPr lang="en-US" dirty="0" smtClean="0"/>
              <a:t>urturing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561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long should my Resume be?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resumes are supposed to be as long as it needs to be to detail all of your experience. </a:t>
            </a:r>
          </a:p>
          <a:p>
            <a:r>
              <a:rPr lang="en-US" dirty="0" smtClean="0"/>
              <a:t>For example: A person who has been working for 25 years will have a longer resume than a person who has been working for 2 years.</a:t>
            </a:r>
          </a:p>
          <a:p>
            <a:r>
              <a:rPr lang="en-US" dirty="0" smtClean="0"/>
              <a:t>Long resumes are not always good…they take a long time to read.</a:t>
            </a:r>
          </a:p>
          <a:p>
            <a:r>
              <a:rPr lang="en-US" sz="2800" dirty="0" smtClean="0"/>
              <a:t>A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PAGE </a:t>
            </a:r>
            <a:r>
              <a:rPr lang="en-US" sz="2800" dirty="0" smtClean="0"/>
              <a:t>resume is </a:t>
            </a:r>
            <a:r>
              <a:rPr lang="en-US" sz="2800" u="sng" dirty="0" smtClean="0"/>
              <a:t>best</a:t>
            </a:r>
            <a:r>
              <a:rPr lang="en-US" sz="2800" dirty="0" smtClean="0"/>
              <a:t>!!! It is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/>
              <a:t>hort,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/>
              <a:t>weet, and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800" dirty="0" smtClean="0"/>
              <a:t>imple!!!</a:t>
            </a:r>
          </a:p>
        </p:txBody>
      </p:sp>
    </p:spTree>
    <p:extLst>
      <p:ext uri="{BB962C8B-B14F-4D97-AF65-F5344CB8AC3E}">
        <p14:creationId xmlns:p14="http://schemas.microsoft.com/office/powerpoint/2010/main" val="1758456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Resume Rules: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Professional </a:t>
            </a:r>
            <a:r>
              <a:rPr lang="en-US" dirty="0"/>
              <a:t>look and feel, good visual appeal, white space for readability </a:t>
            </a:r>
          </a:p>
          <a:p>
            <a:r>
              <a:rPr lang="en-US" dirty="0" smtClean="0"/>
              <a:t>Page </a:t>
            </a:r>
            <a:r>
              <a:rPr lang="en-US" dirty="0"/>
              <a:t>Length – 1 to 2 pages </a:t>
            </a:r>
          </a:p>
          <a:p>
            <a:r>
              <a:rPr lang="en-US" dirty="0" smtClean="0"/>
              <a:t>Font </a:t>
            </a:r>
            <a:r>
              <a:rPr lang="en-US" dirty="0"/>
              <a:t>– Tahoma, Arial, Times New Roman, or Verdana </a:t>
            </a:r>
          </a:p>
          <a:p>
            <a:r>
              <a:rPr lang="en-US" dirty="0" smtClean="0"/>
              <a:t>Font </a:t>
            </a:r>
            <a:r>
              <a:rPr lang="en-US" dirty="0"/>
              <a:t>Size – 10 to 12 points </a:t>
            </a:r>
          </a:p>
          <a:p>
            <a:r>
              <a:rPr lang="en-US" dirty="0" smtClean="0"/>
              <a:t>Font </a:t>
            </a:r>
            <a:r>
              <a:rPr lang="en-US" dirty="0"/>
              <a:t>Styles – bold, italics, and capitalization to highlight key areas </a:t>
            </a:r>
          </a:p>
          <a:p>
            <a:r>
              <a:rPr lang="en-US" dirty="0" smtClean="0"/>
              <a:t>Paper </a:t>
            </a:r>
            <a:r>
              <a:rPr lang="en-US" dirty="0"/>
              <a:t>Color – white, light gray or ivory </a:t>
            </a:r>
            <a:r>
              <a:rPr lang="en-US" dirty="0" smtClean="0"/>
              <a:t>(Use heavy weighted paper)</a:t>
            </a:r>
            <a:endParaRPr lang="en-US" dirty="0"/>
          </a:p>
          <a:p>
            <a:r>
              <a:rPr lang="en-US" u="sng" dirty="0" smtClean="0"/>
              <a:t>Proofread </a:t>
            </a:r>
            <a:r>
              <a:rPr lang="en-US" u="sng" dirty="0"/>
              <a:t>and Spell Check </a:t>
            </a:r>
          </a:p>
          <a:p>
            <a:r>
              <a:rPr lang="en-US" dirty="0" smtClean="0"/>
              <a:t>Place </a:t>
            </a:r>
            <a:r>
              <a:rPr lang="en-US" dirty="0"/>
              <a:t>your name and a page number on the top of all subsequent pages of your resume </a:t>
            </a:r>
          </a:p>
        </p:txBody>
      </p:sp>
    </p:spTree>
    <p:extLst>
      <p:ext uri="{BB962C8B-B14F-4D97-AF65-F5344CB8AC3E}">
        <p14:creationId xmlns:p14="http://schemas.microsoft.com/office/powerpoint/2010/main" val="4113969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200" dirty="0"/>
              <a:t>How do these qualities benefit you</a:t>
            </a:r>
            <a:r>
              <a:rPr lang="en-US" sz="3200" dirty="0" smtClean="0"/>
              <a:t>?</a:t>
            </a:r>
          </a:p>
          <a:p>
            <a:r>
              <a:rPr lang="en-US" sz="3200" dirty="0" smtClean="0"/>
              <a:t>How did you obtain these qualities?</a:t>
            </a:r>
          </a:p>
          <a:p>
            <a:r>
              <a:rPr lang="en-US" sz="3200" dirty="0" smtClean="0"/>
              <a:t>Can you gain more helpful qualities? If so, how?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75522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800" dirty="0" smtClean="0"/>
              <a:t>Students will be able to: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Write a resume for a simulated job interview.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 smtClean="0"/>
              <a:t>Format </a:t>
            </a:r>
            <a:r>
              <a:rPr lang="en-US" dirty="0"/>
              <a:t>various types of business correspondence (i.e. resumes</a:t>
            </a:r>
            <a:r>
              <a:rPr lang="en-US" dirty="0" smtClean="0"/>
              <a:t>).</a:t>
            </a:r>
          </a:p>
          <a:p>
            <a:pPr marL="457200" lvl="0" indent="-457200">
              <a:buFont typeface="+mj-lt"/>
              <a:buAutoNum type="alphaUcPeriod"/>
            </a:pPr>
            <a:r>
              <a:rPr lang="en-US" dirty="0"/>
              <a:t>P</a:t>
            </a:r>
            <a:r>
              <a:rPr lang="en-US" dirty="0" smtClean="0"/>
              <a:t>roofread </a:t>
            </a:r>
            <a:r>
              <a:rPr lang="en-US" dirty="0"/>
              <a:t>business documents to ensure that they are clear, correct, concise, complete, consistent, and courteous with less than 2 grammar errors and no more than 3 spelling errors. </a:t>
            </a:r>
            <a:endParaRPr lang="en-US" dirty="0" smtClean="0"/>
          </a:p>
          <a:p>
            <a:pPr marL="457200" lvl="0" indent="-457200">
              <a:buFont typeface="+mj-lt"/>
              <a:buAutoNum type="alphaUcPeriod"/>
            </a:pPr>
            <a:r>
              <a:rPr lang="en-US" dirty="0"/>
              <a:t>S</a:t>
            </a:r>
            <a:r>
              <a:rPr lang="en-US" dirty="0" smtClean="0"/>
              <a:t>elect </a:t>
            </a:r>
            <a:r>
              <a:rPr lang="en-US" dirty="0"/>
              <a:t>and apply appropriate application software to common business </a:t>
            </a:r>
            <a:r>
              <a:rPr lang="en-US" dirty="0" smtClean="0"/>
              <a:t>tasks.</a:t>
            </a:r>
            <a:r>
              <a:rPr lang="en-US" dirty="0"/>
              <a:t> </a:t>
            </a:r>
            <a:endParaRPr lang="en-US" dirty="0" smtClean="0"/>
          </a:p>
          <a:p>
            <a:pPr marL="457200" lvl="0" indent="-457200">
              <a:buFont typeface="+mj-lt"/>
              <a:buAutoNum type="alphaUcPeriod"/>
            </a:pPr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/>
              <a:t>ethical character traits (example: honesty, integrity, justice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69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3200" dirty="0"/>
              <a:t>What is a resume?</a:t>
            </a:r>
          </a:p>
          <a:p>
            <a:r>
              <a:rPr lang="en-US" sz="3200" dirty="0"/>
              <a:t>Why is a resume important?</a:t>
            </a:r>
          </a:p>
          <a:p>
            <a:r>
              <a:rPr lang="en-US" sz="3200" dirty="0"/>
              <a:t>What is a resume used for?</a:t>
            </a:r>
          </a:p>
          <a:p>
            <a:r>
              <a:rPr lang="en-US" sz="3200" dirty="0"/>
              <a:t>How do you create a resume?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0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a Resume and why do I need</a:t>
            </a:r>
            <a:br>
              <a:rPr lang="en-US" dirty="0" smtClean="0"/>
            </a:br>
            <a:r>
              <a:rPr lang="en-US" dirty="0" smtClean="0"/>
              <a:t>one?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Marketing tool that sells YOU!</a:t>
            </a:r>
          </a:p>
          <a:p>
            <a:r>
              <a:rPr lang="en-US" sz="3200" dirty="0" smtClean="0"/>
              <a:t>Summarizes your skills and abilities that can be utilized in the/a company</a:t>
            </a:r>
          </a:p>
          <a:p>
            <a:r>
              <a:rPr lang="en-US" sz="3200" dirty="0" smtClean="0"/>
              <a:t>Helps you in an interview</a:t>
            </a:r>
          </a:p>
          <a:p>
            <a:r>
              <a:rPr lang="en-US" sz="3200" dirty="0" smtClean="0"/>
              <a:t>Job screening tool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4304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Parts of a Resume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dirty="0" smtClean="0"/>
              <a:t>Contact Information</a:t>
            </a:r>
            <a:endParaRPr lang="en-US" dirty="0"/>
          </a:p>
          <a:p>
            <a:r>
              <a:rPr lang="en-US" dirty="0" smtClean="0"/>
              <a:t>Include your full name, complete address, telephone number, and e-mail address.</a:t>
            </a:r>
          </a:p>
          <a:p>
            <a:r>
              <a:rPr lang="en-US" dirty="0" smtClean="0"/>
              <a:t>All words should be spelled out, including “Road”</a:t>
            </a:r>
          </a:p>
          <a:p>
            <a:r>
              <a:rPr lang="en-US" dirty="0" smtClean="0"/>
              <a:t>Phone Number format is: (XXX) XXX-XXXX</a:t>
            </a:r>
          </a:p>
          <a:p>
            <a:r>
              <a:rPr lang="en-US" dirty="0" smtClean="0"/>
              <a:t>E-mail addresses should be professional.</a:t>
            </a:r>
          </a:p>
          <a:p>
            <a:pPr marL="0" indent="0">
              <a:buNone/>
            </a:pPr>
            <a:r>
              <a:rPr lang="en-US" sz="3600" dirty="0" smtClean="0"/>
              <a:t>Objective</a:t>
            </a:r>
          </a:p>
          <a:p>
            <a:r>
              <a:rPr lang="en-US" dirty="0" smtClean="0"/>
              <a:t>State your employment/career goals in clear and concise statements. Should be not more than two sentences. </a:t>
            </a:r>
            <a:endParaRPr lang="en-US" dirty="0"/>
          </a:p>
          <a:p>
            <a:r>
              <a:rPr lang="en-US" dirty="0"/>
              <a:t>Answers the question “What can </a:t>
            </a:r>
            <a:r>
              <a:rPr lang="en-US" u="sng" dirty="0"/>
              <a:t>you </a:t>
            </a:r>
            <a:r>
              <a:rPr lang="en-US" dirty="0"/>
              <a:t>do for the </a:t>
            </a:r>
            <a:r>
              <a:rPr lang="en-US" u="sng" dirty="0"/>
              <a:t>employer</a:t>
            </a:r>
            <a:r>
              <a:rPr lang="en-US" dirty="0"/>
              <a:t>?” </a:t>
            </a:r>
          </a:p>
        </p:txBody>
      </p:sp>
    </p:spTree>
    <p:extLst>
      <p:ext uri="{BB962C8B-B14F-4D97-AF65-F5344CB8AC3E}">
        <p14:creationId xmlns:p14="http://schemas.microsoft.com/office/powerpoint/2010/main" val="56377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dirty="0" smtClean="0"/>
              <a:t>Education</a:t>
            </a:r>
          </a:p>
          <a:p>
            <a:r>
              <a:rPr lang="en-US" dirty="0"/>
              <a:t>List the degree you are currently pursuing, expected graduation date, and grade point average. </a:t>
            </a:r>
            <a:endParaRPr lang="en-US" dirty="0" smtClean="0"/>
          </a:p>
          <a:p>
            <a:r>
              <a:rPr lang="en-US" dirty="0" smtClean="0"/>
              <a:t>Schools should be listed in reverse chronological order. List current education first and work backwards.</a:t>
            </a:r>
          </a:p>
          <a:p>
            <a:pPr marL="0" indent="0">
              <a:buNone/>
            </a:pPr>
            <a:r>
              <a:rPr lang="en-US" sz="3600" dirty="0" smtClean="0"/>
              <a:t>Work Experience</a:t>
            </a:r>
          </a:p>
          <a:p>
            <a:r>
              <a:rPr lang="en-US" dirty="0"/>
              <a:t>List in reverse chronological </a:t>
            </a:r>
            <a:r>
              <a:rPr lang="en-US" dirty="0" smtClean="0"/>
              <a:t>order: </a:t>
            </a:r>
            <a:r>
              <a:rPr lang="en-US" dirty="0"/>
              <a:t>your job title, employer, location (city and state), work performed, and dates. Use </a:t>
            </a:r>
            <a:r>
              <a:rPr lang="en-US" u="sng" dirty="0"/>
              <a:t>action </a:t>
            </a:r>
            <a:r>
              <a:rPr lang="en-US" dirty="0" smtClean="0"/>
              <a:t>verbs to </a:t>
            </a:r>
            <a:r>
              <a:rPr lang="en-US" dirty="0"/>
              <a:t>describe your work. Highlight accomplishments and any skills developed. Whenever possible, quantify what you did (Example: led six-member team, achieved $ in quarterly sales). Avoid the term “Responsibilities or Duties” — instead use action words that emphasize results. </a:t>
            </a:r>
            <a:endParaRPr lang="en-US" dirty="0" smtClean="0"/>
          </a:p>
          <a:p>
            <a:r>
              <a:rPr lang="en-US" dirty="0" smtClean="0"/>
              <a:t>Do not write job descriptions! List achievements that you earned.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82662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Honors and Activities</a:t>
            </a:r>
          </a:p>
          <a:p>
            <a:r>
              <a:rPr lang="en-US" dirty="0"/>
              <a:t>List academic honors </a:t>
            </a:r>
            <a:r>
              <a:rPr lang="en-US" dirty="0" smtClean="0"/>
              <a:t>or </a:t>
            </a:r>
            <a:r>
              <a:rPr lang="en-US" dirty="0"/>
              <a:t>other awards you have received. Also list </a:t>
            </a:r>
            <a:r>
              <a:rPr lang="en-US" dirty="0" smtClean="0"/>
              <a:t>school </a:t>
            </a:r>
            <a:r>
              <a:rPr lang="en-US" dirty="0"/>
              <a:t>organizations (list those related to your career field first) or volunteer community groups, including any leadership positions and accomplishments. </a:t>
            </a:r>
            <a:endParaRPr lang="en-US" dirty="0" smtClean="0"/>
          </a:p>
          <a:p>
            <a:r>
              <a:rPr lang="en-US" dirty="0" smtClean="0"/>
              <a:t>If you are involved in any school club list these in this section, your position in the group, and the years/months you were involved.</a:t>
            </a:r>
          </a:p>
          <a:p>
            <a:r>
              <a:rPr lang="en-US" dirty="0" smtClean="0"/>
              <a:t>Involved in sports in school? Include these here. List similarly as you would a club.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6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Parts of a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Skills</a:t>
            </a:r>
          </a:p>
          <a:p>
            <a:r>
              <a:rPr lang="en-US" dirty="0"/>
              <a:t>List computer and other technical skills (begin with those related to </a:t>
            </a:r>
            <a:r>
              <a:rPr lang="en-US" dirty="0" smtClean="0"/>
              <a:t>the job you desire), </a:t>
            </a:r>
            <a:r>
              <a:rPr lang="en-US" dirty="0"/>
              <a:t>operational knowledge of special equipment</a:t>
            </a:r>
            <a:r>
              <a:rPr lang="en-US" dirty="0" smtClean="0"/>
              <a:t>, and languages. Include </a:t>
            </a:r>
            <a:r>
              <a:rPr lang="en-US" dirty="0"/>
              <a:t>any additional special skills you have that may interest an employer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List any skills you have gained from school and from jobs held outside of school.</a:t>
            </a:r>
          </a:p>
          <a:p>
            <a:pPr marL="0" indent="0">
              <a:buNone/>
            </a:pPr>
            <a:r>
              <a:rPr lang="en-US" sz="3600" dirty="0" smtClean="0"/>
              <a:t>References</a:t>
            </a:r>
          </a:p>
          <a:p>
            <a:r>
              <a:rPr lang="en-US" dirty="0" smtClean="0"/>
              <a:t>It is generally acceptable to put </a:t>
            </a:r>
            <a:r>
              <a:rPr lang="en-US" dirty="0"/>
              <a:t>“References Available Upon </a:t>
            </a:r>
            <a:r>
              <a:rPr lang="en-US" dirty="0" smtClean="0"/>
              <a:t>Request.” This is considered professional.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96701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105</TotalTime>
  <Words>779</Words>
  <Application>Microsoft Office PowerPoint</Application>
  <PresentationFormat>On-screen Show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Thatch</vt:lpstr>
      <vt:lpstr>What makes you special?</vt:lpstr>
      <vt:lpstr>Discussion:</vt:lpstr>
      <vt:lpstr>Objectives:</vt:lpstr>
      <vt:lpstr>Essential Questions:</vt:lpstr>
      <vt:lpstr>What is a Resume and why do I need one?</vt:lpstr>
      <vt:lpstr>Parts of a Resume</vt:lpstr>
      <vt:lpstr>Parts of a Resume</vt:lpstr>
      <vt:lpstr>Parts of a Resume</vt:lpstr>
      <vt:lpstr>Parts of a Resume</vt:lpstr>
      <vt:lpstr>How long should my Resume be?</vt:lpstr>
      <vt:lpstr>Resume Rules: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you special?</dc:title>
  <dc:creator>Ashley Pittman</dc:creator>
  <cp:lastModifiedBy>Ashley Pittman</cp:lastModifiedBy>
  <cp:revision>12</cp:revision>
  <dcterms:created xsi:type="dcterms:W3CDTF">2012-04-03T01:15:37Z</dcterms:created>
  <dcterms:modified xsi:type="dcterms:W3CDTF">2012-04-03T03:01:07Z</dcterms:modified>
</cp:coreProperties>
</file>